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47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680"/>
            <a:ext cx="9871075" cy="2288540"/>
          </a:xfrm>
        </p:spPr>
        <p:txBody>
          <a:bodyPr/>
          <a:lstStyle/>
          <a:p>
            <a:r>
              <a:rPr lang="en-US" sz="6600" b="1" u="sng">
                <a:latin typeface="Times New Roman" panose="02020603050405020304" charset="0"/>
                <a:cs typeface="Times New Roman" panose="02020603050405020304" charset="0"/>
              </a:rPr>
              <a:t>Môn</a:t>
            </a:r>
            <a:r>
              <a:rPr lang="en-US" sz="6600" b="1">
                <a:latin typeface="Times New Roman" panose="02020603050405020304" charset="0"/>
                <a:cs typeface="Times New Roman" panose="02020603050405020304" charset="0"/>
              </a:rPr>
              <a:t> : Tự nhiên và xã hội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6430" y="3771900"/>
            <a:ext cx="10919460" cy="2503170"/>
          </a:xfrm>
        </p:spPr>
        <p:txBody>
          <a:bodyPr/>
          <a:lstStyle/>
          <a:p>
            <a:r>
              <a:rPr lang="en-US" sz="6600" b="1" u="sng">
                <a:latin typeface="Times New Roman" panose="02020603050405020304" charset="0"/>
                <a:cs typeface="Times New Roman" panose="02020603050405020304" charset="0"/>
              </a:rPr>
              <a:t>Chủ đề</a:t>
            </a:r>
            <a:r>
              <a:rPr lang="en-US" sz="6600" b="1">
                <a:latin typeface="Times New Roman" panose="02020603050405020304" charset="0"/>
                <a:cs typeface="Times New Roman" panose="02020603050405020304" charset="0"/>
              </a:rPr>
              <a:t> : Trường học</a:t>
            </a:r>
          </a:p>
          <a:p>
            <a:r>
              <a:rPr lang="en-US" sz="6600" b="1" i="1">
                <a:solidFill>
                  <a:srgbClr val="FFC000"/>
                </a:solidFill>
                <a:latin typeface="Times New Roman" panose="02020603050405020304" charset="0"/>
                <a:cs typeface="Times New Roman" panose="02020603050405020304" charset="0"/>
              </a:rPr>
              <a:t>Gv : Lê Thị Lan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8"/>
      </p:transition>
    </mc:Choice>
    <mc:Fallback xmlns="">
      <p:transition spd="slow">
        <p:wheel spokes="8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685" y="1825625"/>
            <a:ext cx="11492865" cy="4351655"/>
          </a:xfrm>
        </p:spPr>
        <p:txBody>
          <a:bodyPr/>
          <a:lstStyle/>
          <a:p>
            <a:pPr marL="0" indent="0" algn="ctr">
              <a:buNone/>
            </a:pPr>
            <a:r>
              <a:rPr lang="en-US" sz="96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9600" b="1" u="sng">
                <a:latin typeface="Times New Roman" panose="02020603050405020304" charset="0"/>
                <a:cs typeface="Times New Roman" panose="02020603050405020304" charset="0"/>
              </a:rPr>
              <a:t>Bài 7:</a:t>
            </a:r>
            <a:r>
              <a:rPr lang="en-US" sz="9600"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  <a:p>
            <a:pPr marL="0" indent="0" algn="ctr">
              <a:buNone/>
            </a:pPr>
            <a:r>
              <a:rPr lang="en-US" sz="8800" b="1">
                <a:latin typeface="Times New Roman" panose="02020603050405020304" charset="0"/>
                <a:cs typeface="Times New Roman" panose="02020603050405020304" charset="0"/>
              </a:rPr>
              <a:t>Hoạt động ở trường em</a:t>
            </a:r>
          </a:p>
          <a:p>
            <a:pPr marL="0" indent="0" algn="ctr">
              <a:buNone/>
            </a:pPr>
            <a:r>
              <a:rPr lang="en-US" sz="8800" b="1">
                <a:latin typeface="Times New Roman" panose="02020603050405020304" charset="0"/>
                <a:cs typeface="Times New Roman" panose="02020603050405020304" charset="0"/>
              </a:rPr>
              <a:t>(T1)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wheel spokes="8"/>
      </p:transition>
    </mc:Choice>
    <mc:Fallback xmlns="">
      <p:transition spd="slow">
        <p:wheel spokes="8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>
                <a:latin typeface="Times New Roman" panose="02020603050405020304" charset="0"/>
                <a:cs typeface="Times New Roman" panose="02020603050405020304" charset="0"/>
              </a:rPr>
              <a:t>   </a:t>
            </a:r>
            <a:r>
              <a:rPr lang="en-US" sz="8000">
                <a:latin typeface="Times New Roman" panose="02020603050405020304" charset="0"/>
                <a:cs typeface="Times New Roman" panose="02020603050405020304" charset="0"/>
              </a:rPr>
              <a:t>Kể tên các hoạt động ở   trường 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805" y="365125"/>
            <a:ext cx="7124065" cy="5616575"/>
          </a:xfrm>
          <a:prstGeom prst="rect">
            <a:avLst/>
          </a:prstGeom>
        </p:spPr>
      </p:pic>
      <p:sp>
        <p:nvSpPr>
          <p:cNvPr id="5" name="Rectangles 4"/>
          <p:cNvSpPr/>
          <p:nvPr/>
        </p:nvSpPr>
        <p:spPr>
          <a:xfrm>
            <a:off x="3501390" y="445135"/>
            <a:ext cx="3713480" cy="6883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s 5"/>
          <p:cNvSpPr/>
          <p:nvPr/>
        </p:nvSpPr>
        <p:spPr>
          <a:xfrm>
            <a:off x="8641080" y="86360"/>
            <a:ext cx="3420745" cy="2962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Thầy cô và các bạn đang làm gì ?</a:t>
            </a:r>
          </a:p>
        </p:txBody>
      </p:sp>
      <p:sp>
        <p:nvSpPr>
          <p:cNvPr id="7" name="Down Arrow 6"/>
          <p:cNvSpPr/>
          <p:nvPr/>
        </p:nvSpPr>
        <p:spPr>
          <a:xfrm>
            <a:off x="10325735" y="3208655"/>
            <a:ext cx="768350" cy="1347470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s 7"/>
          <p:cNvSpPr/>
          <p:nvPr/>
        </p:nvSpPr>
        <p:spPr>
          <a:xfrm>
            <a:off x="9313545" y="4872990"/>
            <a:ext cx="2792730" cy="127762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chào cờ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7" grpId="2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3040" y="474345"/>
            <a:ext cx="6405880" cy="5280025"/>
          </a:xfrm>
          <a:prstGeom prst="rect">
            <a:avLst/>
          </a:prstGeom>
        </p:spPr>
      </p:pic>
      <p:sp>
        <p:nvSpPr>
          <p:cNvPr id="6" name="Rectangles 5"/>
          <p:cNvSpPr/>
          <p:nvPr/>
        </p:nvSpPr>
        <p:spPr>
          <a:xfrm>
            <a:off x="8391525" y="814705"/>
            <a:ext cx="3420745" cy="223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các bạn đang làm gì ?</a:t>
            </a:r>
          </a:p>
        </p:txBody>
      </p:sp>
      <p:sp>
        <p:nvSpPr>
          <p:cNvPr id="7" name="Down Arrow 6"/>
          <p:cNvSpPr/>
          <p:nvPr/>
        </p:nvSpPr>
        <p:spPr>
          <a:xfrm>
            <a:off x="9717405" y="2959735"/>
            <a:ext cx="768350" cy="1347470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s 7"/>
          <p:cNvSpPr/>
          <p:nvPr/>
        </p:nvSpPr>
        <p:spPr>
          <a:xfrm>
            <a:off x="8705215" y="4553585"/>
            <a:ext cx="2792730" cy="127762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ngồi học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7" grpId="2" animBg="1"/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26490" y="814705"/>
            <a:ext cx="5878830" cy="4893945"/>
          </a:xfrm>
          <a:prstGeom prst="rect">
            <a:avLst/>
          </a:prstGeom>
        </p:spPr>
      </p:pic>
      <p:sp>
        <p:nvSpPr>
          <p:cNvPr id="6" name="Rectangles 5"/>
          <p:cNvSpPr/>
          <p:nvPr/>
        </p:nvSpPr>
        <p:spPr>
          <a:xfrm>
            <a:off x="7933055" y="814705"/>
            <a:ext cx="3420745" cy="223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các bạn đang làm gì ?</a:t>
            </a:r>
          </a:p>
        </p:txBody>
      </p:sp>
      <p:sp>
        <p:nvSpPr>
          <p:cNvPr id="7" name="Down Arrow 6"/>
          <p:cNvSpPr/>
          <p:nvPr/>
        </p:nvSpPr>
        <p:spPr>
          <a:xfrm>
            <a:off x="9344660" y="2969895"/>
            <a:ext cx="768350" cy="1347470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s 7"/>
          <p:cNvSpPr/>
          <p:nvPr/>
        </p:nvSpPr>
        <p:spPr>
          <a:xfrm>
            <a:off x="8131175" y="4553585"/>
            <a:ext cx="3366770" cy="127762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học thể dục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7" grpId="2" animBg="1"/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1178" b="5216"/>
          <a:stretch>
            <a:fillRect/>
          </a:stretch>
        </p:blipFill>
        <p:spPr>
          <a:xfrm>
            <a:off x="838200" y="709295"/>
            <a:ext cx="6617970" cy="5440045"/>
          </a:xfrm>
          <a:prstGeom prst="rect">
            <a:avLst/>
          </a:prstGeom>
        </p:spPr>
      </p:pic>
      <p:sp>
        <p:nvSpPr>
          <p:cNvPr id="6" name="Rectangles 5"/>
          <p:cNvSpPr/>
          <p:nvPr/>
        </p:nvSpPr>
        <p:spPr>
          <a:xfrm>
            <a:off x="7933055" y="814705"/>
            <a:ext cx="3420745" cy="223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các bạn đang làm gì ?</a:t>
            </a:r>
          </a:p>
        </p:txBody>
      </p:sp>
      <p:sp>
        <p:nvSpPr>
          <p:cNvPr id="7" name="Down Arrow 6"/>
          <p:cNvSpPr/>
          <p:nvPr/>
        </p:nvSpPr>
        <p:spPr>
          <a:xfrm>
            <a:off x="9344025" y="2969895"/>
            <a:ext cx="768350" cy="1347470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s 7"/>
          <p:cNvSpPr/>
          <p:nvPr/>
        </p:nvSpPr>
        <p:spPr>
          <a:xfrm>
            <a:off x="7385685" y="4382135"/>
            <a:ext cx="4081145" cy="127762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làm vệ sinh trường học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7" grpId="2" animBg="1"/>
      <p:bldP spid="8" grpId="0" bldLvl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465" y="1221105"/>
            <a:ext cx="11201400" cy="4956175"/>
          </a:xfrm>
        </p:spPr>
        <p:txBody>
          <a:bodyPr/>
          <a:lstStyle/>
          <a:p>
            <a:endParaRPr lang="en-US" sz="8000">
              <a:latin typeface="HP001 4H" panose="020B0603050302020204" charset="0"/>
              <a:cs typeface="HP001 4H" panose="020B0603050302020204" charset="0"/>
            </a:endParaRPr>
          </a:p>
          <a:p>
            <a:pPr marL="0" indent="0" algn="ctr">
              <a:buNone/>
            </a:pPr>
            <a:r>
              <a:rPr lang="en-US" sz="8000">
                <a:latin typeface="HP001 4H" panose="020B0603050302020204" charset="0"/>
                <a:cs typeface="HP001 4H" panose="020B0603050302020204" charset="0"/>
              </a:rPr>
              <a:t>Cảm ơn các bạn . Hẹn gặp các bạn ở buổi học sau.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Application>Microsoft Office PowerPoint</Application>
  <PresentationFormat>Custom</PresentationFormat>
  <Paragraphs>17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Môn : Tự nhiên và xã hội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Môn : Tự nhiên và xã hội</dc:title>
  <dc:creator>DELL</dc:creator>
  <cp:lastModifiedBy>ASUS</cp:lastModifiedBy>
  <cp:revision>25</cp:revision>
  <dcterms:created xsi:type="dcterms:W3CDTF">2021-11-19T16:11:17Z</dcterms:created>
  <dcterms:modified xsi:type="dcterms:W3CDTF">2021-11-20T15:48:37Z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